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5"/>
  </p:notesMasterIdLst>
  <p:handoutMasterIdLst>
    <p:handoutMasterId r:id="rId6"/>
  </p:handoutMasterIdLst>
  <p:sldIdLst>
    <p:sldId id="257" r:id="rId2"/>
    <p:sldId id="261" r:id="rId3"/>
    <p:sldId id="262" r:id="rId4"/>
  </p:sldIdLst>
  <p:sldSz cx="12192000" cy="6858000"/>
  <p:notesSz cx="6858000" cy="9144000"/>
  <p:defaultTextStyle>
    <a:defPPr rtl="0"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4529"/>
    <a:srgbClr val="2B3922"/>
    <a:srgbClr val="2E3722"/>
    <a:srgbClr val="FCF7F1"/>
    <a:srgbClr val="B8D233"/>
    <a:srgbClr val="5CC6D6"/>
    <a:srgbClr val="F8D22F"/>
    <a:srgbClr val="F03F2B"/>
    <a:srgbClr val="3488A0"/>
    <a:srgbClr val="579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5471" autoAdjust="0"/>
  </p:normalViewPr>
  <p:slideViewPr>
    <p:cSldViewPr snapToGrid="0">
      <p:cViewPr varScale="1">
        <p:scale>
          <a:sx n="65" d="100"/>
          <a:sy n="65" d="100"/>
        </p:scale>
        <p:origin x="9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 rtlCol="0"/>
        <a:lstStyle/>
        <a:p>
          <a:pPr rtl="0"/>
          <a:endParaRPr lang="en-US"/>
        </a:p>
      </dgm:t>
    </dgm:pt>
    <dgm:pt modelId="{40FC4FFE-8987-4A26-B7F4-8A516F18ADAE}">
      <dgm:prSet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id-id"/>
            <a:t>Lorem ipsum dolor sit amet, consectetuer adipiscing elit. </a:t>
          </a:r>
        </a:p>
      </dgm:t>
    </dgm:pt>
    <dgm:pt modelId="{CAD7EF86-FB23-41F6-BF42-040B36DEFDB1}" type="parTrans" cxnId="{C7AD8469-3C68-4AF9-AB82-79B0043AA120}">
      <dgm:prSet/>
      <dgm:spPr/>
      <dgm:t>
        <a:bodyPr rtlCol="0"/>
        <a:lstStyle/>
        <a:p>
          <a:pPr rtl="0"/>
          <a:endParaRPr lang="en-US"/>
        </a:p>
      </dgm:t>
    </dgm:pt>
    <dgm:pt modelId="{5B62599A-5C9B-48E7-896E-EA782AC60C8B}" type="sibTrans" cxnId="{C7AD8469-3C68-4AF9-AB82-79B0043AA120}">
      <dgm:prSet/>
      <dgm:spPr/>
      <dgm:t>
        <a:bodyPr rtlCol="0"/>
        <a:lstStyle/>
        <a:p>
          <a:pPr rtl="0"/>
          <a:endParaRPr lang="en-US"/>
        </a:p>
      </dgm:t>
    </dgm:pt>
    <dgm:pt modelId="{49225C73-1633-42F1-AB3B-7CB183E5F8B8}">
      <dgm:prSet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id-id"/>
            <a:t>Nunc viverra imperdiet enim. Fusce est. Vivamus a tellus.</a:t>
          </a:r>
        </a:p>
      </dgm:t>
    </dgm:pt>
    <dgm:pt modelId="{1A0E2090-1D4F-438A-8766-B6030CE01ADD}" type="parTrans" cxnId="{A9154303-8225-4248-91DC-1B0156A35F07}">
      <dgm:prSet/>
      <dgm:spPr/>
      <dgm:t>
        <a:bodyPr rtlCol="0"/>
        <a:lstStyle/>
        <a:p>
          <a:pPr rtl="0"/>
          <a:endParaRPr lang="en-US"/>
        </a:p>
      </dgm:t>
    </dgm:pt>
    <dgm:pt modelId="{9646853A-8964-4519-A5B1-0B7D18B2983D}" type="sibTrans" cxnId="{A9154303-8225-4248-91DC-1B0156A35F07}">
      <dgm:prSet/>
      <dgm:spPr/>
      <dgm:t>
        <a:bodyPr rtlCol="0"/>
        <a:lstStyle/>
        <a:p>
          <a:pPr rtl="0"/>
          <a:endParaRPr lang="en-US"/>
        </a:p>
      </dgm:t>
    </dgm:pt>
    <dgm:pt modelId="{1C383F32-22E8-4F62-A3E0-BDC3D5F48992}">
      <dgm:prSet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id-id"/>
            <a:t>Pellentesque habitant morbi tristique senectus et netus.</a:t>
          </a:r>
        </a:p>
      </dgm:t>
    </dgm:pt>
    <dgm:pt modelId="{A7920A2F-3244-4159-AF04-6A1D38B7B317}" type="parTrans" cxnId="{C4CCE57E-E871-46D6-BAD5-880252C95D22}">
      <dgm:prSet/>
      <dgm:spPr/>
      <dgm:t>
        <a:bodyPr rtlCol="0"/>
        <a:lstStyle/>
        <a:p>
          <a:pPr rtl="0"/>
          <a:endParaRPr lang="en-US"/>
        </a:p>
      </dgm:t>
    </dgm:pt>
    <dgm:pt modelId="{8500F72A-2C6D-4FDF-9C1D-CA691380EB0B}" type="sibTrans" cxnId="{C4CCE57E-E871-46D6-BAD5-880252C95D22}">
      <dgm:prSet/>
      <dgm:spPr/>
      <dgm:t>
        <a:bodyPr rtlCol="0"/>
        <a:lstStyle/>
        <a:p>
          <a:pPr rtl="0"/>
          <a:endParaRPr lang="en-US"/>
        </a:p>
      </dgm:t>
    </dgm:pt>
    <dgm:pt modelId="{50B3CE7C-E10B-4E23-BD93-03664997C932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</dgm:pt>
    <dgm:pt modelId="{DE9CE479-E4AE-4283-AEF1-10C1535B4324}" type="pres">
      <dgm:prSet presAssocID="{40FC4FFE-8987-4A26-B7F4-8A516F18ADAE}" presName="compNode" presStyleCnt="0"/>
      <dgm:spPr/>
    </dgm:pt>
    <dgm:pt modelId="{B59FCF02-CAD2-4D6F-9542-AD86711168CA}" type="pres">
      <dgm:prSet presAssocID="{40FC4FFE-8987-4A26-B7F4-8A516F18ADAE}" presName="iconBgRect" presStyleLbl="bgShp" presStyleIdx="0" presStyleCnt="3"/>
      <dgm:spPr/>
    </dgm:pt>
    <dgm:pt modelId="{7C175B98-93F4-4D7C-BB95-1514AB879CD5}" type="pres">
      <dgm:prSet presAssocID="{40FC4FFE-8987-4A26-B7F4-8A516F18ADAE}" presName="iconRect" presStyleLbl="node1" presStyleIdx="0" presStyleCnt="3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graph with downward trend"/>
        </a:ext>
      </dgm:extLst>
    </dgm:pt>
    <dgm:pt modelId="{677A3090-5F01-43FD-9FA6-C0420AD80FD6}" type="pres">
      <dgm:prSet presAssocID="{40FC4FFE-8987-4A26-B7F4-8A516F18ADAE}" presName="spaceRect" presStyleCnt="0"/>
      <dgm:spPr/>
    </dgm:pt>
    <dgm:pt modelId="{127117FB-F8A7-4A20-A8A7-EC686DDC76D0}" type="pres">
      <dgm:prSet presAssocID="{40FC4FFE-8987-4A26-B7F4-8A516F18ADAE}" presName="textRect" presStyleLbl="revTx" presStyleIdx="0" presStyleCnt="3">
        <dgm:presLayoutVars>
          <dgm:chMax val="1"/>
          <dgm:chPref val="1"/>
        </dgm:presLayoutVars>
      </dgm:prSet>
      <dgm:spPr/>
    </dgm:pt>
    <dgm:pt modelId="{FD1EED9C-83D3-41AD-A09B-D3B36354168F}" type="pres">
      <dgm:prSet presAssocID="{5B62599A-5C9B-48E7-896E-EA782AC60C8B}" presName="sibTrans" presStyleCnt="0"/>
      <dgm:spPr/>
    </dgm:pt>
    <dgm:pt modelId="{C998AB0A-577D-44AA-A068-F634DDE7BD47}" type="pres">
      <dgm:prSet presAssocID="{49225C73-1633-42F1-AB3B-7CB183E5F8B8}" presName="compNode" presStyleCnt="0"/>
      <dgm:spPr/>
    </dgm:pt>
    <dgm:pt modelId="{BCD8CDD9-0C56-4401-ADB1-8B48DAB2C96F}" type="pres">
      <dgm:prSet presAssocID="{49225C73-1633-42F1-AB3B-7CB183E5F8B8}" presName="iconBgRect" presStyleLbl="bgShp" presStyleIdx="1" presStyleCnt="3"/>
      <dgm:spPr/>
    </dgm:pt>
    <dgm:pt modelId="{DB4CA7C4-FCA1-4127-B20A-2A5C031A3CF4}" type="pres">
      <dgm:prSet presAssocID="{49225C73-1633-42F1-AB3B-7CB183E5F8B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bar chart"/>
        </a:ext>
      </dgm:extLst>
    </dgm:pt>
    <dgm:pt modelId="{9B0C8FBF-0BDD-48A5-967E-F3FE71659F6A}" type="pres">
      <dgm:prSet presAssocID="{49225C73-1633-42F1-AB3B-7CB183E5F8B8}" presName="spaceRect" presStyleCnt="0"/>
      <dgm:spPr/>
    </dgm:pt>
    <dgm:pt modelId="{7E6FE37A-5DB0-4899-9FCB-0CE39BC185F8}" type="pres">
      <dgm:prSet presAssocID="{49225C73-1633-42F1-AB3B-7CB183E5F8B8}" presName="textRect" presStyleLbl="revTx" presStyleIdx="1" presStyleCnt="3">
        <dgm:presLayoutVars>
          <dgm:chMax val="1"/>
          <dgm:chPref val="1"/>
        </dgm:presLayoutVars>
      </dgm:prSet>
      <dgm:spPr/>
    </dgm:pt>
    <dgm:pt modelId="{5A266296-0042-402F-92EF-D59AB148E92E}" type="pres">
      <dgm:prSet presAssocID="{9646853A-8964-4519-A5B1-0B7D18B2983D}" presName="sibTrans" presStyleCnt="0"/>
      <dgm:spPr/>
    </dgm:pt>
    <dgm:pt modelId="{ECFA770B-DE2C-4683-A038-58D0FE44BC27}" type="pres">
      <dgm:prSet presAssocID="{1C383F32-22E8-4F62-A3E0-BDC3D5F48992}" presName="compNode" presStyleCnt="0"/>
      <dgm:spPr/>
    </dgm:pt>
    <dgm:pt modelId="{FF93E135-77D6-48A0-8871-9BC93D705D06}" type="pres">
      <dgm:prSet presAssocID="{1C383F32-22E8-4F62-A3E0-BDC3D5F48992}" presName="iconBgRect" presStyleLbl="bgShp" presStyleIdx="2" presStyleCnt="3"/>
      <dgm:spPr/>
    </dgm:pt>
    <dgm:pt modelId="{39509775-983E-4110-B989-EE2CD6514BE0}" type="pres">
      <dgm:prSet presAssocID="{1C383F32-22E8-4F62-A3E0-BDC3D5F4899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493B43B2-705C-4AE5-8A77-D8DEEDA1B5CF}" type="pres">
      <dgm:prSet presAssocID="{1C383F32-22E8-4F62-A3E0-BDC3D5F48992}" presName="spaceRect" presStyleCnt="0"/>
      <dgm:spPr/>
    </dgm:pt>
    <dgm:pt modelId="{1AEDC777-00B3-41D7-9AE1-23D741E941C3}" type="pres">
      <dgm:prSet presAssocID="{1C383F32-22E8-4F62-A3E0-BDC3D5F48992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7A710F69-5154-4855-ACF5-BC7C1BF85A80}" type="presOf" srcId="{49225C73-1633-42F1-AB3B-7CB183E5F8B8}" destId="{7E6FE37A-5DB0-4899-9FCB-0CE39BC185F8}" srcOrd="0" destOrd="0" presId="urn:microsoft.com/office/officeart/2018/5/layout/IconCircle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676D3A6A-6EA7-4483-BB12-0BD4A7D7AF9D}" type="presOf" srcId="{01A66772-F185-4D58-B8BB-E9370D7A7A2B}" destId="{50B3CE7C-E10B-4E23-BD93-03664997C932}" srcOrd="0" destOrd="0" presId="urn:microsoft.com/office/officeart/2018/5/layout/IconCircleLabelList"/>
    <dgm:cxn modelId="{1496FC70-DB8B-48D4-98DE-DD2856E389EE}" type="presOf" srcId="{1C383F32-22E8-4F62-A3E0-BDC3D5F48992}" destId="{1AEDC777-00B3-41D7-9AE1-23D741E941C3}" srcOrd="0" destOrd="0" presId="urn:microsoft.com/office/officeart/2018/5/layout/IconCircleLabelList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355227E3-55E0-4343-BC8D-FC0EB1694F48}" type="presOf" srcId="{40FC4FFE-8987-4A26-B7F4-8A516F18ADAE}" destId="{127117FB-F8A7-4A20-A8A7-EC686DDC76D0}" srcOrd="0" destOrd="0" presId="urn:microsoft.com/office/officeart/2018/5/layout/IconCircleLabelList"/>
    <dgm:cxn modelId="{555498CB-3ED1-404E-A25F-EB243EFC5FB1}" type="presParOf" srcId="{50B3CE7C-E10B-4E23-BD93-03664997C932}" destId="{DE9CE479-E4AE-4283-AEF1-10C1535B4324}" srcOrd="0" destOrd="0" presId="urn:microsoft.com/office/officeart/2018/5/layout/IconCircleLabelList"/>
    <dgm:cxn modelId="{11F12D49-CD08-4D50-BD13-3ECBC3A476A4}" type="presParOf" srcId="{DE9CE479-E4AE-4283-AEF1-10C1535B4324}" destId="{B59FCF02-CAD2-4D6F-9542-AD86711168CA}" srcOrd="0" destOrd="0" presId="urn:microsoft.com/office/officeart/2018/5/layout/IconCircleLabelList"/>
    <dgm:cxn modelId="{F443A659-540B-487B-97F9-49219CF60D6B}" type="presParOf" srcId="{DE9CE479-E4AE-4283-AEF1-10C1535B4324}" destId="{7C175B98-93F4-4D7C-BB95-1514AB879CD5}" srcOrd="1" destOrd="0" presId="urn:microsoft.com/office/officeart/2018/5/layout/IconCircleLabelList"/>
    <dgm:cxn modelId="{A503D7AB-7D64-4163-93B5-1CEEDAE81823}" type="presParOf" srcId="{DE9CE479-E4AE-4283-AEF1-10C1535B4324}" destId="{677A3090-5F01-43FD-9FA6-C0420AD80FD6}" srcOrd="2" destOrd="0" presId="urn:microsoft.com/office/officeart/2018/5/layout/IconCircleLabelList"/>
    <dgm:cxn modelId="{780188ED-7DCE-45BB-B6AF-91BE48969612}" type="presParOf" srcId="{DE9CE479-E4AE-4283-AEF1-10C1535B4324}" destId="{127117FB-F8A7-4A20-A8A7-EC686DDC76D0}" srcOrd="3" destOrd="0" presId="urn:microsoft.com/office/officeart/2018/5/layout/IconCircleLabelList"/>
    <dgm:cxn modelId="{155719F8-A89B-4E96-BC49-C48BC717F480}" type="presParOf" srcId="{50B3CE7C-E10B-4E23-BD93-03664997C932}" destId="{FD1EED9C-83D3-41AD-A09B-D3B36354168F}" srcOrd="1" destOrd="0" presId="urn:microsoft.com/office/officeart/2018/5/layout/IconCircleLabelList"/>
    <dgm:cxn modelId="{2772E199-56B0-4310-A55E-67D00CA3E59E}" type="presParOf" srcId="{50B3CE7C-E10B-4E23-BD93-03664997C932}" destId="{C998AB0A-577D-44AA-A068-F634DDE7BD47}" srcOrd="2" destOrd="0" presId="urn:microsoft.com/office/officeart/2018/5/layout/IconCircleLabelList"/>
    <dgm:cxn modelId="{4E351D18-D97F-4B92-A608-2E9600B91C28}" type="presParOf" srcId="{C998AB0A-577D-44AA-A068-F634DDE7BD47}" destId="{BCD8CDD9-0C56-4401-ADB1-8B48DAB2C96F}" srcOrd="0" destOrd="0" presId="urn:microsoft.com/office/officeart/2018/5/layout/IconCircleLabelList"/>
    <dgm:cxn modelId="{B3DC724C-4569-4E9D-BD5A-49E4CD991FD0}" type="presParOf" srcId="{C998AB0A-577D-44AA-A068-F634DDE7BD47}" destId="{DB4CA7C4-FCA1-4127-B20A-2A5C031A3CF4}" srcOrd="1" destOrd="0" presId="urn:microsoft.com/office/officeart/2018/5/layout/IconCircleLabelList"/>
    <dgm:cxn modelId="{AD1AB552-CCE0-4911-BB9E-5D4A60B21F4F}" type="presParOf" srcId="{C998AB0A-577D-44AA-A068-F634DDE7BD47}" destId="{9B0C8FBF-0BDD-48A5-967E-F3FE71659F6A}" srcOrd="2" destOrd="0" presId="urn:microsoft.com/office/officeart/2018/5/layout/IconCircleLabelList"/>
    <dgm:cxn modelId="{8558F796-2D01-40FE-A21A-7530EEBC3BC3}" type="presParOf" srcId="{C998AB0A-577D-44AA-A068-F634DDE7BD47}" destId="{7E6FE37A-5DB0-4899-9FCB-0CE39BC185F8}" srcOrd="3" destOrd="0" presId="urn:microsoft.com/office/officeart/2018/5/layout/IconCircleLabelList"/>
    <dgm:cxn modelId="{1532E2BE-82E9-40A4-A6F7-40B60FC879AE}" type="presParOf" srcId="{50B3CE7C-E10B-4E23-BD93-03664997C932}" destId="{5A266296-0042-402F-92EF-D59AB148E92E}" srcOrd="3" destOrd="0" presId="urn:microsoft.com/office/officeart/2018/5/layout/IconCircleLabelList"/>
    <dgm:cxn modelId="{3A7F4DB9-1469-4F58-B633-24B7EEE084D1}" type="presParOf" srcId="{50B3CE7C-E10B-4E23-BD93-03664997C932}" destId="{ECFA770B-DE2C-4683-A038-58D0FE44BC27}" srcOrd="4" destOrd="0" presId="urn:microsoft.com/office/officeart/2018/5/layout/IconCircleLabelList"/>
    <dgm:cxn modelId="{91311827-CDAC-4BA8-B4A3-117AFD1CEE2D}" type="presParOf" srcId="{ECFA770B-DE2C-4683-A038-58D0FE44BC27}" destId="{FF93E135-77D6-48A0-8871-9BC93D705D06}" srcOrd="0" destOrd="0" presId="urn:microsoft.com/office/officeart/2018/5/layout/IconCircleLabelList"/>
    <dgm:cxn modelId="{83B7CA40-11B7-4507-8422-A40F02D469B2}" type="presParOf" srcId="{ECFA770B-DE2C-4683-A038-58D0FE44BC27}" destId="{39509775-983E-4110-B989-EE2CD6514BE0}" srcOrd="1" destOrd="0" presId="urn:microsoft.com/office/officeart/2018/5/layout/IconCircleLabelList"/>
    <dgm:cxn modelId="{A44BB251-01EB-4DEF-A28C-6D495183E4DC}" type="presParOf" srcId="{ECFA770B-DE2C-4683-A038-58D0FE44BC27}" destId="{493B43B2-705C-4AE5-8A77-D8DEEDA1B5CF}" srcOrd="2" destOrd="0" presId="urn:microsoft.com/office/officeart/2018/5/layout/IconCircleLabelList"/>
    <dgm:cxn modelId="{1EFA52DF-3C80-4DAA-BED6-AFE2F81796B2}" type="presParOf" srcId="{ECFA770B-DE2C-4683-A038-58D0FE44BC27}" destId="{1AEDC777-00B3-41D7-9AE1-23D741E941C3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9FCF02-CAD2-4D6F-9542-AD86711168CA}">
      <dsp:nvSpPr>
        <dsp:cNvPr id="0" name=""/>
        <dsp:cNvSpPr/>
      </dsp:nvSpPr>
      <dsp:spPr>
        <a:xfrm>
          <a:off x="616949" y="310305"/>
          <a:ext cx="1818562" cy="18185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175B98-93F4-4D7C-BB95-1514AB879CD5}">
      <dsp:nvSpPr>
        <dsp:cNvPr id="0" name=""/>
        <dsp:cNvSpPr/>
      </dsp:nvSpPr>
      <dsp:spPr>
        <a:xfrm>
          <a:off x="1004512" y="697868"/>
          <a:ext cx="1043437" cy="1043437"/>
        </a:xfrm>
        <a:prstGeom prst="rect">
          <a:avLst/>
        </a:prstGeom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7117FB-F8A7-4A20-A8A7-EC686DDC76D0}">
      <dsp:nvSpPr>
        <dsp:cNvPr id="0" name=""/>
        <dsp:cNvSpPr/>
      </dsp:nvSpPr>
      <dsp:spPr>
        <a:xfrm>
          <a:off x="35606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667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d-id" sz="1500" kern="1200"/>
            <a:t>Lorem ipsum dolor sit amet, consectetuer adipiscing elit. </a:t>
          </a:r>
        </a:p>
      </dsp:txBody>
      <dsp:txXfrm>
        <a:off x="35606" y="2695306"/>
        <a:ext cx="2981250" cy="720000"/>
      </dsp:txXfrm>
    </dsp:sp>
    <dsp:sp modelId="{BCD8CDD9-0C56-4401-ADB1-8B48DAB2C96F}">
      <dsp:nvSpPr>
        <dsp:cNvPr id="0" name=""/>
        <dsp:cNvSpPr/>
      </dsp:nvSpPr>
      <dsp:spPr>
        <a:xfrm>
          <a:off x="4119918" y="310305"/>
          <a:ext cx="1818562" cy="18185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CA7C4-FCA1-4127-B20A-2A5C031A3CF4}">
      <dsp:nvSpPr>
        <dsp:cNvPr id="0" name=""/>
        <dsp:cNvSpPr/>
      </dsp:nvSpPr>
      <dsp:spPr>
        <a:xfrm>
          <a:off x="4507481" y="697868"/>
          <a:ext cx="1043437" cy="104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6FE37A-5DB0-4899-9FCB-0CE39BC185F8}">
      <dsp:nvSpPr>
        <dsp:cNvPr id="0" name=""/>
        <dsp:cNvSpPr/>
      </dsp:nvSpPr>
      <dsp:spPr>
        <a:xfrm>
          <a:off x="3538574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667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d-id" sz="1500" kern="1200"/>
            <a:t>Nunc viverra imperdiet enim. Fusce est. Vivamus a tellus.</a:t>
          </a:r>
        </a:p>
      </dsp:txBody>
      <dsp:txXfrm>
        <a:off x="3538574" y="2695306"/>
        <a:ext cx="2981250" cy="720000"/>
      </dsp:txXfrm>
    </dsp:sp>
    <dsp:sp modelId="{FF93E135-77D6-48A0-8871-9BC93D705D06}">
      <dsp:nvSpPr>
        <dsp:cNvPr id="0" name=""/>
        <dsp:cNvSpPr/>
      </dsp:nvSpPr>
      <dsp:spPr>
        <a:xfrm>
          <a:off x="7622887" y="310305"/>
          <a:ext cx="1818562" cy="181856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509775-983E-4110-B989-EE2CD6514BE0}">
      <dsp:nvSpPr>
        <dsp:cNvPr id="0" name=""/>
        <dsp:cNvSpPr/>
      </dsp:nvSpPr>
      <dsp:spPr>
        <a:xfrm>
          <a:off x="8010450" y="697868"/>
          <a:ext cx="1043437" cy="10434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EDC777-00B3-41D7-9AE1-23D741E941C3}">
      <dsp:nvSpPr>
        <dsp:cNvPr id="0" name=""/>
        <dsp:cNvSpPr/>
      </dsp:nvSpPr>
      <dsp:spPr>
        <a:xfrm>
          <a:off x="7041543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667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d-id" sz="1500" kern="1200"/>
            <a:t>Pellentesque habitant morbi tristique senectus et netus.</a:t>
          </a:r>
        </a:p>
      </dsp:txBody>
      <dsp:txXfrm>
        <a:off x="7041543" y="2695306"/>
        <a:ext cx="2981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mpat Penampung Hea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Tampungan Tanggal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4734EDD-F46D-4F9F-8215-6C753C753124}" type="datetime1">
              <a:rPr lang="id-ID" smtClean="0"/>
              <a:t>08/06/2024</a:t>
            </a:fld>
            <a:endParaRPr lang="en-US" dirty="0"/>
          </a:p>
        </p:txBody>
      </p:sp>
      <p:sp>
        <p:nvSpPr>
          <p:cNvPr id="4" name="Tampungan Ka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Tempat Penampung Nomor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7ACF5E7-ACB0-497B-A8C6-F2E617B46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339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mpat Penampung Hea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Tampungan Tanggal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015AEBC-B0C0-414A-A51A-E62B0A96F6AE}" type="datetime1">
              <a:rPr lang="id-ID" smtClean="0"/>
              <a:t>08/06/2024</a:t>
            </a:fld>
            <a:endParaRPr lang="en-US"/>
          </a:p>
        </p:txBody>
      </p:sp>
      <p:sp>
        <p:nvSpPr>
          <p:cNvPr id="4" name="Tampungan Gambar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Tempat Penampung Catatan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d-id"/>
              <a:t>Klik untuk mengedit gaya teks Master</a:t>
            </a:r>
            <a:endParaRPr lang="en-US"/>
          </a:p>
          <a:p>
            <a:pPr lvl="1" rtl="0"/>
            <a:r>
              <a:rPr lang="id-id"/>
              <a:t>Tingkat kedua</a:t>
            </a:r>
          </a:p>
          <a:p>
            <a:pPr lvl="2" rtl="0"/>
            <a:r>
              <a:rPr lang="id-id"/>
              <a:t>Tingkat ketiga</a:t>
            </a:r>
          </a:p>
          <a:p>
            <a:pPr lvl="3" rtl="0"/>
            <a:r>
              <a:rPr lang="id-id"/>
              <a:t>Tingkat keempat</a:t>
            </a:r>
          </a:p>
          <a:p>
            <a:pPr lvl="4" rtl="0"/>
            <a:r>
              <a:rPr lang="id-id"/>
              <a:t>Tingkat kelima</a:t>
            </a:r>
            <a:endParaRPr lang="en-US"/>
          </a:p>
        </p:txBody>
      </p:sp>
      <p:sp>
        <p:nvSpPr>
          <p:cNvPr id="6" name="Tempat Penampung Foo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Tempat Penampung Nomor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7A705E3-E620-489D-9973-6221209A4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8183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Jud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rsegi panjang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10" name="Persegi panjang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Persegi panjang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Persegi panjang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Konektor Lurus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Konektor Lurus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Konektor Lurus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Judul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rtlCol="0" anchor="ctr">
            <a:normAutofit/>
          </a:bodyPr>
          <a:lstStyle>
            <a:lvl1pPr algn="ctr">
              <a:lnSpc>
                <a:spcPct val="83000"/>
              </a:lnSpc>
              <a:defRPr lang="en-US" sz="66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judul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Tampungan Tanggal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95B846A1-32A4-42EA-A972-645D63FC5EE7}" type="datetime1">
              <a:rPr lang="id-ID" smtClean="0"/>
              <a:t>08/06/2024</a:t>
            </a:fld>
            <a:endParaRPr lang="en-US" dirty="0"/>
          </a:p>
        </p:txBody>
      </p:sp>
      <p:sp>
        <p:nvSpPr>
          <p:cNvPr id="21" name="Tempat Penampung Foot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22" name="Tempat Penampung Nomor Slide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Judul dan Teks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mpat Penampung Teks Vertik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ampungan Tanggal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7501412-9673-4016-8FEF-CAE623BB8804}" type="datetime1">
              <a:rPr lang="id-ID" smtClean="0"/>
              <a:t>08/06/2024</a:t>
            </a:fld>
            <a:endParaRPr lang="en-US"/>
          </a:p>
        </p:txBody>
      </p:sp>
      <p:sp>
        <p:nvSpPr>
          <p:cNvPr id="5" name="Tampungan Kaki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Tempat Penampung Nomor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ks dan Judul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Vertikal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mpat Penampung Teks Vertikal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ampungan Tanggal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73B92D-CBE1-4900-BA1A-DDC7D51364F2}" type="datetime1">
              <a:rPr lang="id-ID" smtClean="0"/>
              <a:t>08/06/2024</a:t>
            </a:fld>
            <a:endParaRPr lang="en-US"/>
          </a:p>
        </p:txBody>
      </p:sp>
      <p:sp>
        <p:nvSpPr>
          <p:cNvPr id="5" name="Tampungan Kaki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Tempat Penampung Nomor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udul dan Ko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mpat Penampung Konten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ampungan Tanggal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C645233-C8A6-418B-8EC4-65E8CA36647F}" type="datetime1">
              <a:rPr lang="id-ID" smtClean="0"/>
              <a:t>08/06/2024</a:t>
            </a:fld>
            <a:endParaRPr lang="en-US"/>
          </a:p>
        </p:txBody>
      </p:sp>
      <p:sp>
        <p:nvSpPr>
          <p:cNvPr id="5" name="Tampungan Kaki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Tempat Penampung Nomor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eader Bagi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ersegi panjang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 useBgFill="1">
        <p:nvSpPr>
          <p:cNvPr id="23" name="Persegi panjang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Persegi panjang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Persegi panjang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rtlCol="0" anchor="ctr">
            <a:normAutofit/>
          </a:bodyPr>
          <a:lstStyle>
            <a:lvl1pPr algn="ctr">
              <a:lnSpc>
                <a:spcPct val="83000"/>
              </a:lnSpc>
              <a:defRPr lang="en-US" sz="66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Konektor Lurus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Konektor Lurus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Konektor Lurus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mpat Penampung Teks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4" name="Tampungan Tanggal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C4A51674-AB2F-4EF2-A92C-F2C8F4507E4C}" type="datetime1">
              <a:rPr lang="id-ID" smtClean="0"/>
              <a:t>08/06/2024</a:t>
            </a:fld>
            <a:endParaRPr lang="en-US" dirty="0"/>
          </a:p>
        </p:txBody>
      </p:sp>
      <p:sp>
        <p:nvSpPr>
          <p:cNvPr id="5" name="Tampungan Kaki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Tempat Penampung Nomor Slide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 Ko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Judul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mpat Penampung Konten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mpat Penampung Konten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ampungan Tanggal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2D7C7C-E3D0-4C50-A2E6-76C3DEEED270}" type="datetime1">
              <a:rPr lang="id-ID" smtClean="0"/>
              <a:t>08/06/2024</a:t>
            </a:fld>
            <a:endParaRPr lang="en-US"/>
          </a:p>
        </p:txBody>
      </p:sp>
      <p:sp>
        <p:nvSpPr>
          <p:cNvPr id="6" name="Tampungan Kaki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7" name="Tempat Penampung Nomor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erbandi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mpat Penampung Teks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4" name="Tempat Penampung Konten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id-id"/>
          </a:p>
        </p:txBody>
      </p:sp>
      <p:sp>
        <p:nvSpPr>
          <p:cNvPr id="5" name="Tempat Penampung Teks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6" name="Tampungan Konten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id-id"/>
          </a:p>
        </p:txBody>
      </p:sp>
      <p:sp>
        <p:nvSpPr>
          <p:cNvPr id="7" name="Tampungan Tanggal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55487DF-B2A1-4D5A-9E7E-069AE3082ED9}" type="datetime1">
              <a:rPr lang="id-ID" smtClean="0"/>
              <a:t>08/06/2024</a:t>
            </a:fld>
            <a:endParaRPr lang="en-US"/>
          </a:p>
        </p:txBody>
      </p:sp>
      <p:sp>
        <p:nvSpPr>
          <p:cNvPr id="8" name="Tampungan Kaki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9" name="Tempat Penampung Nomor Slid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udul S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ampungan Tanggal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916F95A-5766-4FF1-883B-5C058D0C075D}" type="datetime1">
              <a:rPr lang="id-ID" smtClean="0"/>
              <a:t>08/06/2024</a:t>
            </a:fld>
            <a:endParaRPr lang="en-US"/>
          </a:p>
        </p:txBody>
      </p:sp>
      <p:sp>
        <p:nvSpPr>
          <p:cNvPr id="4" name="Tampungan Kaki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5" name="Tempat Penampung Nomor Slid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Koso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mpungan Tanggal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FCB0BA7-82BF-4D69-8892-C4A509802F70}" type="datetime1">
              <a:rPr lang="id-ID" smtClean="0"/>
              <a:t>08/06/2024</a:t>
            </a:fld>
            <a:endParaRPr lang="en-US"/>
          </a:p>
        </p:txBody>
      </p:sp>
      <p:sp>
        <p:nvSpPr>
          <p:cNvPr id="3" name="Tampungan Kaki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Tempat Penampung Nomor Slid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Konten dengan Ketera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ersegi panjang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Persegi panjang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0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mpat Penampung Konten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n-US"/>
              <a:t>Click to 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mpat Penampung Teks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/>
              <a:t>Click to edit Master text styles</a:t>
            </a:r>
          </a:p>
        </p:txBody>
      </p:sp>
      <p:sp>
        <p:nvSpPr>
          <p:cNvPr id="8" name="Tampungan Tanggal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26ED9964-94F5-4779-870B-69AA5A700438}" type="datetime1">
              <a:rPr lang="id-ID" smtClean="0"/>
              <a:t>08/06/2024</a:t>
            </a:fld>
            <a:endParaRPr lang="en-US"/>
          </a:p>
        </p:txBody>
      </p:sp>
      <p:sp>
        <p:nvSpPr>
          <p:cNvPr id="9" name="Tampungan Kaki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en-US"/>
          </a:p>
        </p:txBody>
      </p:sp>
      <p:sp>
        <p:nvSpPr>
          <p:cNvPr id="11" name="Tampungan Nomor Slide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Gambar dengan Ketera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ersegi panjang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ampungan Gamba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ampungan Tanggal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 rtlCol="0"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98E46DFF-0E56-49B7-8794-87F5EE631422}" type="datetime1">
              <a:rPr lang="id-ID" smtClean="0"/>
              <a:t>08/06/2024</a:t>
            </a:fld>
            <a:endParaRPr lang="en-US" dirty="0"/>
          </a:p>
        </p:txBody>
      </p:sp>
      <p:sp>
        <p:nvSpPr>
          <p:cNvPr id="6" name="Tampungan Kaki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 rtlCol="0"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 rtl="0"/>
            <a:endParaRPr lang="en-US" dirty="0"/>
          </a:p>
        </p:txBody>
      </p:sp>
      <p:sp>
        <p:nvSpPr>
          <p:cNvPr id="7" name="Tampungan Nomor Slide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 rtlCol="0"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ersegi panjang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Judul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rtlCol="0" anchor="b">
            <a:noAutofit/>
          </a:bodyPr>
          <a:lstStyle>
            <a:lvl1pPr algn="l">
              <a:lnSpc>
                <a:spcPct val="100000"/>
              </a:lnSpc>
              <a:defRPr sz="30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mpat Penampung Teks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Persegi panjang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7" name="Persegi 6"/>
          <p:cNvSpPr/>
          <p:nvPr/>
        </p:nvSpPr>
        <p:spPr>
          <a:xfrm>
            <a:off x="187195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Persegi panjang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empat Penampung Judul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Tempat Penampung Teks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id-id"/>
              <a:t>Klik untuk mengedit gaya teks Master</a:t>
            </a:r>
          </a:p>
          <a:p>
            <a:pPr lvl="1" rtl="0"/>
            <a:r>
              <a:rPr lang="id-id"/>
              <a:t>Tingkat kedua</a:t>
            </a:r>
          </a:p>
          <a:p>
            <a:pPr lvl="2" rtl="0"/>
            <a:r>
              <a:rPr lang="id-id"/>
              <a:t>Tingkat ketiga</a:t>
            </a:r>
          </a:p>
          <a:p>
            <a:pPr lvl="3" rtl="0"/>
            <a:r>
              <a:rPr lang="id-id"/>
              <a:t>Tingkat keempat</a:t>
            </a:r>
          </a:p>
          <a:p>
            <a:pPr lvl="4" rtl="0"/>
            <a:r>
              <a:rPr lang="id-id"/>
              <a:t>Tingkat kelima</a:t>
            </a:r>
            <a:endParaRPr lang="en-US" dirty="0"/>
          </a:p>
        </p:txBody>
      </p:sp>
      <p:sp>
        <p:nvSpPr>
          <p:cNvPr id="4" name="Tampungan Tanggal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578FDAEA-6B75-4304-9831-F5B8374AF63C}" type="datetime1">
              <a:rPr lang="id-ID" smtClean="0"/>
              <a:t>08/06/2024</a:t>
            </a:fld>
            <a:endParaRPr lang="en-US" dirty="0"/>
          </a:p>
        </p:txBody>
      </p:sp>
      <p:sp>
        <p:nvSpPr>
          <p:cNvPr id="5" name="Tempat Penampung Foot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Tampungan Nomor Slide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ambar 5" descr="Tampilan dekat logo&#10;&#10;Deskripsi dibuat secara otomatis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82" name="Persegi panjang 81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Persegi panjang 83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Judul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3793" y="2355458"/>
            <a:ext cx="4775075" cy="1630907"/>
          </a:xfrm>
        </p:spPr>
        <p:txBody>
          <a:bodyPr rtlCol="0">
            <a:normAutofit/>
          </a:bodyPr>
          <a:lstStyle/>
          <a:p>
            <a:pPr rtl="0"/>
            <a:r>
              <a:rPr lang="en-US" sz="4400" dirty="0">
                <a:solidFill>
                  <a:schemeClr val="tx1"/>
                </a:solidFill>
              </a:rPr>
              <a:t>LPK </a:t>
            </a:r>
            <a:r>
              <a:rPr lang="en-US" sz="4400" dirty="0" err="1">
                <a:solidFill>
                  <a:schemeClr val="tx1"/>
                </a:solidFill>
              </a:rPr>
              <a:t>Anugerah</a:t>
            </a:r>
            <a:r>
              <a:rPr lang="en-US" sz="4400" dirty="0">
                <a:solidFill>
                  <a:schemeClr val="tx1"/>
                </a:solidFill>
              </a:rPr>
              <a:t> </a:t>
            </a:r>
            <a:r>
              <a:rPr lang="en-US" sz="4400" dirty="0" err="1">
                <a:solidFill>
                  <a:schemeClr val="tx1"/>
                </a:solidFill>
              </a:rPr>
              <a:t>Trikarya</a:t>
            </a:r>
            <a:r>
              <a:rPr lang="en-US" sz="4400" dirty="0">
                <a:solidFill>
                  <a:schemeClr val="tx1"/>
                </a:solidFill>
              </a:rPr>
              <a:t> </a:t>
            </a:r>
            <a:r>
              <a:rPr lang="en-US" sz="4400" dirty="0" err="1">
                <a:solidFill>
                  <a:schemeClr val="tx1"/>
                </a:solidFill>
              </a:rPr>
              <a:t>utama</a:t>
            </a:r>
            <a:endParaRPr lang="id-id" sz="4400" dirty="0">
              <a:solidFill>
                <a:schemeClr val="tx1"/>
              </a:solidFill>
            </a:endParaRPr>
          </a:p>
        </p:txBody>
      </p:sp>
      <p:sp>
        <p:nvSpPr>
          <p:cNvPr id="3" name="Subjudul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33793" y="3995988"/>
            <a:ext cx="4775075" cy="559656"/>
          </a:xfrm>
        </p:spPr>
        <p:txBody>
          <a:bodyPr rtlCol="0">
            <a:normAutofit/>
          </a:bodyPr>
          <a:lstStyle/>
          <a:p>
            <a:pPr rtl="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E-Office</a:t>
            </a:r>
            <a:endParaRPr lang="id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Judul 1">
            <a:extLst>
              <a:ext uri="{FF2B5EF4-FFF2-40B4-BE49-F238E27FC236}">
                <a16:creationId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 rtlCol="0">
            <a:normAutofit/>
          </a:bodyPr>
          <a:lstStyle/>
          <a:p>
            <a:pPr algn="ctr" rtl="0"/>
            <a:r>
              <a:rPr lang="id-id"/>
              <a:t>Title Lorem Ipsum</a:t>
            </a:r>
          </a:p>
        </p:txBody>
      </p:sp>
      <p:graphicFrame>
        <p:nvGraphicFramePr>
          <p:cNvPr id="5" name="Tampungan Konten 2">
            <a:extLst>
              <a:ext uri="{FF2B5EF4-FFF2-40B4-BE49-F238E27FC236}">
                <a16:creationId xmlns:a16="http://schemas.microsoft.com/office/drawing/2014/main" id="{91DB1382-7276-49FA-9632-38D558F457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7536157"/>
              </p:ext>
            </p:extLst>
          </p:nvPr>
        </p:nvGraphicFramePr>
        <p:xfrm>
          <a:off x="1066800" y="2310063"/>
          <a:ext cx="10058400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243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4BBA0-3F87-0C52-9827-18B8634F0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78C24-308A-7801-741F-7EDFA5ED3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32AE4-9BDC-6866-8BD3-413B55759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C645233-C8A6-418B-8EC4-65E8CA36647F}" type="datetime1">
              <a:rPr lang="id-ID" smtClean="0"/>
              <a:t>08/06/2024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857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FIVE">
      <a:dk1>
        <a:sysClr val="windowText" lastClr="000000"/>
      </a:dk1>
      <a:lt1>
        <a:sysClr val="window" lastClr="FFFFFF"/>
      </a:lt1>
      <a:dk2>
        <a:srgbClr val="505046"/>
      </a:dk2>
      <a:lt2>
        <a:srgbClr val="F5F6F4"/>
      </a:lt2>
      <a:accent1>
        <a:srgbClr val="57903F"/>
      </a:accent1>
      <a:accent2>
        <a:srgbClr val="F03F2B"/>
      </a:accent2>
      <a:accent3>
        <a:srgbClr val="3488A0"/>
      </a:accent3>
      <a:accent4>
        <a:srgbClr val="F8D22F"/>
      </a:accent4>
      <a:accent5>
        <a:srgbClr val="5CC6D6"/>
      </a:accent5>
      <a:accent6>
        <a:srgbClr val="B8D233"/>
      </a:accent6>
      <a:hlink>
        <a:srgbClr val="00B0F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839_TF78438558" id="{96FF5736-E4D1-4C60-AE8E-3056564C41C4}" vid="{88989CF8-E09C-4CB3-BDA4-B4558BA29931}"/>
    </a:ext>
  </a:extLst>
</a:theme>
</file>

<file path=ppt/theme/theme2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{16684D71-0C0B-40DA-92D5-C8AAFCEA7835}tf78438558_win32</Template>
  <TotalTime>1</TotalTime>
  <Words>39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Century Gothic</vt:lpstr>
      <vt:lpstr>Garamond</vt:lpstr>
      <vt:lpstr>SavonVTI</vt:lpstr>
      <vt:lpstr>LPK Anugerah Trikarya utama</vt:lpstr>
      <vt:lpstr>Title Lorem Ipsum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1</cp:revision>
  <dcterms:created xsi:type="dcterms:W3CDTF">2024-06-08T15:13:23Z</dcterms:created>
  <dcterms:modified xsi:type="dcterms:W3CDTF">2024-06-08T15:14:32Z</dcterms:modified>
</cp:coreProperties>
</file>